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5" r:id="rId3"/>
    <p:sldId id="276" r:id="rId4"/>
    <p:sldId id="286" r:id="rId5"/>
    <p:sldId id="291" r:id="rId6"/>
    <p:sldId id="292" r:id="rId7"/>
    <p:sldId id="277" r:id="rId8"/>
    <p:sldId id="294" r:id="rId9"/>
    <p:sldId id="295" r:id="rId10"/>
    <p:sldId id="296" r:id="rId11"/>
    <p:sldId id="293" r:id="rId12"/>
    <p:sldId id="265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4626"/>
  </p:normalViewPr>
  <p:slideViewPr>
    <p:cSldViewPr snapToGrid="0">
      <p:cViewPr varScale="1">
        <p:scale>
          <a:sx n="62" d="100"/>
          <a:sy n="62" d="100"/>
        </p:scale>
        <p:origin x="86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8/20/2024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8/20/2024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9.wdp"/><Relationship Id="rId7" Type="http://schemas.microsoft.com/office/2007/relationships/hdphoto" Target="../media/hdphoto1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microsoft.com/office/2007/relationships/hdphoto" Target="../media/hdphoto10.wdp"/><Relationship Id="rId4" Type="http://schemas.openxmlformats.org/officeDocument/2006/relationships/image" Target="../media/image11.png"/><Relationship Id="rId9" Type="http://schemas.microsoft.com/office/2007/relationships/hdphoto" Target="../media/hdphoto12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8.png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751" y="1020636"/>
            <a:ext cx="6226593" cy="3427502"/>
          </a:xfrm>
        </p:spPr>
        <p:txBody>
          <a:bodyPr/>
          <a:lstStyle/>
          <a:p>
            <a:r>
              <a:rPr lang="en-US" sz="5000" dirty="0"/>
              <a:t>QUARKUS</a:t>
            </a:r>
          </a:p>
        </p:txBody>
      </p:sp>
      <p:pic>
        <p:nvPicPr>
          <p:cNvPr id="1026" name="Picture 2" descr="Quarkus Logo PNG Vector (SVG) Free Download">
            <a:extLst>
              <a:ext uri="{FF2B5EF4-FFF2-40B4-BE49-F238E27FC236}">
                <a16:creationId xmlns:a16="http://schemas.microsoft.com/office/drawing/2014/main" id="{3119BE4A-2C07-FA93-7C0C-32F471E84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751" y="1824803"/>
            <a:ext cx="2601716" cy="244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1034" y="3040539"/>
            <a:ext cx="7646917" cy="1439604"/>
          </a:xfrm>
        </p:spPr>
        <p:txBody>
          <a:bodyPr/>
          <a:lstStyle/>
          <a:p>
            <a:pPr algn="ctr"/>
            <a:r>
              <a:rPr lang="en-US" dirty="0"/>
              <a:t>PROJECT DEMO</a:t>
            </a:r>
            <a:br>
              <a:rPr lang="en-US" dirty="0"/>
            </a:b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QUARKUS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524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1034" y="3040539"/>
            <a:ext cx="7646917" cy="1439604"/>
          </a:xfrm>
        </p:spPr>
        <p:txBody>
          <a:bodyPr/>
          <a:lstStyle/>
          <a:p>
            <a:pPr algn="ctr"/>
            <a:r>
              <a:rPr lang="en-US" dirty="0"/>
              <a:t>Conclusion</a:t>
            </a:r>
            <a:br>
              <a:rPr lang="en-US" dirty="0"/>
            </a:b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QUARKUS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40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Placeholder 31" descr="Large walking intersection with one lone person">
            <a:extLst>
              <a:ext uri="{FF2B5EF4-FFF2-40B4-BE49-F238E27FC236}">
                <a16:creationId xmlns:a16="http://schemas.microsoft.com/office/drawing/2014/main" id="{D1FC6153-A37A-EC14-7EEA-7335A559F91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44000" contrast="-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68" name="Picture Placeholder 11" descr="Close-up of skyscrapers">
            <a:extLst>
              <a:ext uri="{FF2B5EF4-FFF2-40B4-BE49-F238E27FC236}">
                <a16:creationId xmlns:a16="http://schemas.microsoft.com/office/drawing/2014/main" id="{A0327B68-D192-4EDA-F3AE-366C54CED4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6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pic>
        <p:nvPicPr>
          <p:cNvPr id="69" name="Picture Placeholder 8" descr="Curved skyscraper against the blue sky">
            <a:extLst>
              <a:ext uri="{FF2B5EF4-FFF2-40B4-BE49-F238E27FC236}">
                <a16:creationId xmlns:a16="http://schemas.microsoft.com/office/drawing/2014/main" id="{EB131536-3790-0769-3F4B-54C44B98F3B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  <a14:imgEffect>
                      <a14:brightnessContrast brigh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978E9DBF-D6A0-80E9-5F4C-B1782C5CD470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>
          <a:xfrm rot="16200000">
            <a:off x="8929305" y="2953511"/>
            <a:ext cx="6291068" cy="384048"/>
          </a:xfrm>
        </p:spPr>
        <p:txBody>
          <a:bodyPr/>
          <a:lstStyle/>
          <a:p>
            <a:r>
              <a:rPr lang="en-US" dirty="0"/>
              <a:t>QUARKUS</a:t>
            </a:r>
          </a:p>
          <a:p>
            <a:endParaRPr lang="en-US" dirty="0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B6B0F1EA-6238-43CB-79BF-1872F34BB86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9CC5D601-E8A9-97E9-E9DD-F89C4E969F4C}"/>
              </a:ext>
            </a:extLst>
          </p:cNvPr>
          <p:cNvSpPr>
            <a:spLocks noGrp="1" noChangeArrowheads="1"/>
          </p:cNvSpPr>
          <p:nvPr>
            <p:ph type="body" sz="quarter" idx="29"/>
          </p:nvPr>
        </p:nvSpPr>
        <p:spPr bwMode="auto">
          <a:xfrm>
            <a:off x="728219" y="872178"/>
            <a:ext cx="5518173" cy="5113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Quarkus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Offers faster startup times, lower memory usage, and native image support, making it suitable for modern cloud-native environments.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Spring Boot: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Provides a mature ecosystem with rich features and a large community, making it suitable for a wide range of applications.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Choosing Between Them: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Depends on project requirements, performance needs, and existing ecosystem dependencies. </a:t>
            </a:r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8436" y="2126551"/>
            <a:ext cx="8819024" cy="2989979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957184" y="2953511"/>
            <a:ext cx="6291068" cy="384048"/>
          </a:xfrm>
        </p:spPr>
        <p:txBody>
          <a:bodyPr/>
          <a:lstStyle/>
          <a:p>
            <a:r>
              <a:rPr lang="en-US" dirty="0"/>
              <a:t>QUARKUS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0" y="785307"/>
            <a:ext cx="4834517" cy="104300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22" name="Picture Placeholder 11" descr="Close-up of skyscrapers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0" y="2041230"/>
            <a:ext cx="4834517" cy="364037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Difference B/W Spring &amp;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Quarkus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Cases and Ideal Scenarios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6401" y="667820"/>
            <a:ext cx="4972848" cy="583572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popular framework for building Java applications with the Spring ecosystem.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Simplifies the development of production-ready applications by providing default configurations and embedded servers.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Convention over configuration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Embedded servers (Tomcat, Jetty)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Extensive ecosystem and integrations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QUARKUS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1034" y="3297393"/>
            <a:ext cx="7646917" cy="1439604"/>
          </a:xfrm>
        </p:spPr>
        <p:txBody>
          <a:bodyPr/>
          <a:lstStyle/>
          <a:p>
            <a:pPr algn="ctr"/>
            <a:r>
              <a:rPr lang="en-US" dirty="0"/>
              <a:t>Difference Between </a:t>
            </a:r>
            <a:r>
              <a:rPr lang="en-US" dirty="0" err="1"/>
              <a:t>SpringBoot</a:t>
            </a:r>
            <a:r>
              <a:rPr lang="en-US" dirty="0"/>
              <a:t> &amp; </a:t>
            </a:r>
            <a:r>
              <a:rPr lang="en-US" dirty="0" err="1"/>
              <a:t>Quarkus</a:t>
            </a:r>
            <a:br>
              <a:rPr lang="en-US" dirty="0"/>
            </a:b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QUARKUS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4C174-104D-3BD2-4F5A-1635DB4A3C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QUARKUS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BB2A0-F62E-D7EE-381C-C5DE6A5763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30DE342-0AF7-40ED-1CD5-620862CBC7AA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5572125" y="1038370"/>
            <a:ext cx="6119866" cy="4809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Quarkus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Startup Time: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Milliseconds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Memory Usage: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Low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Native Image Support: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Yes 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GraalVM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Spring Boot: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Startup Time: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Seconds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Memory Usage: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Higher compared to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Quarkus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000" b="1" dirty="0"/>
              <a:t>Native Image Support:</a:t>
            </a:r>
            <a:r>
              <a:rPr lang="en-US" sz="2000" dirty="0"/>
              <a:t> Limited (experimental support with </a:t>
            </a:r>
            <a:r>
              <a:rPr lang="en-US" sz="2000" dirty="0" err="1"/>
              <a:t>GraalVM</a:t>
            </a:r>
            <a:r>
              <a:rPr lang="en-US" sz="2000" dirty="0"/>
              <a:t>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898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1034" y="3297393"/>
            <a:ext cx="7646917" cy="1439604"/>
          </a:xfrm>
        </p:spPr>
        <p:txBody>
          <a:bodyPr/>
          <a:lstStyle/>
          <a:p>
            <a:pPr algn="ctr"/>
            <a:r>
              <a:rPr lang="en-US" dirty="0"/>
              <a:t>Advantages of </a:t>
            </a:r>
            <a:r>
              <a:rPr lang="en-US" dirty="0" err="1"/>
              <a:t>Quarkus</a:t>
            </a:r>
            <a:br>
              <a:rPr lang="en-US" dirty="0"/>
            </a:b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QUARKUS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843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QUARKUS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3AC7F9-4A34-2312-014B-A11580C9402B}"/>
              </a:ext>
            </a:extLst>
          </p:cNvPr>
          <p:cNvSpPr txBox="1"/>
          <p:nvPr/>
        </p:nvSpPr>
        <p:spPr>
          <a:xfrm>
            <a:off x="460625" y="585626"/>
            <a:ext cx="1127075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Fast Startup Times: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Quarkus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 applications can start up in milliseconds, making it ideal for serverless and microservices architectures.</a:t>
            </a:r>
          </a:p>
          <a:p>
            <a:pPr marL="457200" marR="0" lvl="0" indent="-4572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Low Memory Footprint: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 Optimized for minimal memory usage, which is crucial for high-density cloud deployments.</a:t>
            </a:r>
          </a:p>
          <a:p>
            <a:pPr marL="457200" marR="0" lvl="0" indent="-4572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Native Compilation: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 Supports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GraalVM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 native image compilation for extremely fast execution and reduced runtime overhead.</a:t>
            </a:r>
          </a:p>
          <a:p>
            <a:pPr marL="457200" marR="0" lvl="0" indent="-4572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Developer Experience: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 Features live reload, and hot deployment, enhancing developer productivity.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1034" y="3739181"/>
            <a:ext cx="7646917" cy="1439604"/>
          </a:xfrm>
        </p:spPr>
        <p:txBody>
          <a:bodyPr/>
          <a:lstStyle/>
          <a:p>
            <a:pPr algn="ctr"/>
            <a:r>
              <a:rPr lang="en-US" dirty="0"/>
              <a:t>Use Cases and Ideal Scenarios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QUARKUS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003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96D7D8-D457-8EE6-1A78-3B63F0AAEC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QUARKUS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469CF-4275-33BC-90DD-04BBCE1E9D0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7D766CF-C9C1-228D-05D8-23ABE6CD1EA2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5664593" y="746876"/>
            <a:ext cx="5772815" cy="50098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Quarkus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Best for microservices, serverless functions, and high-performance applications where startup time and memory usage are critical.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Spring Boot: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Ideal for traditional enterprise applications, large ecosystems, and applications requiring extensive integrations and support. </a:t>
            </a:r>
          </a:p>
        </p:txBody>
      </p:sp>
    </p:spTree>
    <p:extLst>
      <p:ext uri="{BB962C8B-B14F-4D97-AF65-F5344CB8AC3E}">
        <p14:creationId xmlns:p14="http://schemas.microsoft.com/office/powerpoint/2010/main" val="148727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357351_Win32.potx" id="{80F03410-3B38-45A0-935B-4BE6FE1E6CFD}" vid="{B74EBAAB-C1F2-42E7-A669-BC3A21FA62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 modernist presentation</Template>
  <TotalTime>34</TotalTime>
  <Words>332</Words>
  <Application>Microsoft Office PowerPoint</Application>
  <PresentationFormat>Widescreen</PresentationFormat>
  <Paragraphs>64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Avenir Next LT Pro</vt:lpstr>
      <vt:lpstr>Bahnschrift Light</vt:lpstr>
      <vt:lpstr>Calibri</vt:lpstr>
      <vt:lpstr>Times New Roman</vt:lpstr>
      <vt:lpstr>Office Theme</vt:lpstr>
      <vt:lpstr>QUARKUS</vt:lpstr>
      <vt:lpstr>AGENDA</vt:lpstr>
      <vt:lpstr>INTRO</vt:lpstr>
      <vt:lpstr>Difference Between SpringBoot &amp; Quarkus </vt:lpstr>
      <vt:lpstr>PowerPoint Presentation</vt:lpstr>
      <vt:lpstr>Advantages of Quarkus </vt:lpstr>
      <vt:lpstr>PowerPoint Presentation</vt:lpstr>
      <vt:lpstr>Use Cases and Ideal Scenarios  </vt:lpstr>
      <vt:lpstr>PowerPoint Presentation</vt:lpstr>
      <vt:lpstr>PROJECT DEMO </vt:lpstr>
      <vt:lpstr>Conclusion 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Vishal Swami(UST,IN)</dc:creator>
  <cp:lastModifiedBy>Adarsh Suresh Ajila(UST,IN)</cp:lastModifiedBy>
  <cp:revision>4</cp:revision>
  <dcterms:created xsi:type="dcterms:W3CDTF">2024-08-19T15:27:12Z</dcterms:created>
  <dcterms:modified xsi:type="dcterms:W3CDTF">2024-08-20T03:33:40Z</dcterms:modified>
</cp:coreProperties>
</file>